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E2F0A99E-F4DB-E91E-B4EE-C07BD29CA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66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EEE448A-7DAD-FCA0-BE21-852D83D71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69B7EEA-D2BC-6714-7E7D-C08BDFF8F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43D77F-9FDB-A24B-F305-E4CEF95D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3EAA2-A5E9-435C-9F48-2A526B3CC9C8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78EA28-1C5C-0FBB-360E-BCDF109D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EFF548-875F-A11C-A796-16D9C4E7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E62C-7BE5-41A5-8512-F05721A13A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30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7E909F2-8332-6A8F-1AA5-EB2D8EA3D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2876F15C-919F-FDD6-3CEA-46E1336B6A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1374" y="241299"/>
            <a:ext cx="2271713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4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97B09BA-62FA-1360-4769-D7DCE8375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5BD68ED9-FF1F-2C22-2FB9-FEC2D7D8E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1374" y="241299"/>
            <a:ext cx="2271713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9D54766-5E57-5137-47C5-0E5190446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  <p:pic>
        <p:nvPicPr>
          <p:cNvPr id="2" name="그래픽 1">
            <a:extLst>
              <a:ext uri="{FF2B5EF4-FFF2-40B4-BE49-F238E27FC236}">
                <a16:creationId xmlns:a16="http://schemas.microsoft.com/office/drawing/2014/main" id="{BB27B36C-5CCA-6E6D-E44F-0E7F19BA98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2451" y="241299"/>
            <a:ext cx="1610636" cy="4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B28E982-B688-17DD-F66E-3BEDFF67F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"/>
            <a:ext cx="12192000" cy="6856215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D9AEE91C-6623-0798-DA68-8F030CCFA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846367"/>
            <a:ext cx="12193200" cy="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BE284A4-110A-9350-2D2F-D95483CD8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2000" cy="685621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BE3FA1E9-9AEA-187F-CB7B-D333B1E4E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50" y="5316537"/>
            <a:ext cx="25908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5406C8-4899-C98C-C88F-8440FF84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2BFBE0-B234-9557-62BB-AF1FC95D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6B1A16D-3ED3-6BAC-7A55-30E93487C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06081C-A366-009C-79B5-242762C3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3EAA2-A5E9-435C-9F48-2A526B3CC9C8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4B91B2B-504F-29FF-5829-CD06C206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0D5480-D8C1-8DE4-2BDA-02DB5FD5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E62C-7BE5-41A5-8512-F05721A13A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21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A6178E-E001-3EB4-ED37-FF84F5C8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6A6586-7DB6-1E74-A090-8D4F38F0C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F60E5E1-0D5A-BD10-47B2-091ED8351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81B197-E6D2-7267-7115-DE7B8983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3EAA2-A5E9-435C-9F48-2A526B3CC9C8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F19A9C-E2D7-600E-13FB-42121130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244B853-5805-1C76-2522-67C0FF01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E62C-7BE5-41A5-8512-F05721A13A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80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0BF513-6F6E-C1BC-E282-945BFB6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E4ADCE-3F59-C02F-329D-66285CE18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C202C8-5A34-282D-5C6C-FF3A68EC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B3EAA2-A5E9-435C-9F48-2A526B3CC9C8}" type="datetimeFigureOut">
              <a:rPr lang="ko-KR" altLang="en-US" smtClean="0"/>
              <a:t>2025-03-17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28B082-CF5A-6AE6-1EDD-150F1481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ADA729-A7B3-4EA5-9BB7-5E7C194B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4E62C-7BE5-41A5-8512-F05721A13A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97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5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>
            <a:extLst>
              <a:ext uri="{FF2B5EF4-FFF2-40B4-BE49-F238E27FC236}">
                <a16:creationId xmlns:a16="http://schemas.microsoft.com/office/drawing/2014/main" id="{06AB91CC-E97D-E4A4-98F8-046B7EF81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34" y="595036"/>
            <a:ext cx="6673173" cy="176247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7349C2D-2634-8633-F793-41241780F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634" y="2603500"/>
            <a:ext cx="3992269" cy="69242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3BBF6D7-DB5C-8902-F79D-24AB40873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" y="5642514"/>
            <a:ext cx="2530670" cy="6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5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05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97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66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1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8" baseType="lpstr"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SEUNG MI lee</dc:creator>
  <cp:lastModifiedBy>종표 임</cp:lastModifiedBy>
  <cp:revision>2</cp:revision>
  <dcterms:created xsi:type="dcterms:W3CDTF">2025-03-05T04:29:10Z</dcterms:created>
  <dcterms:modified xsi:type="dcterms:W3CDTF">2025-03-17T08:14:24Z</dcterms:modified>
</cp:coreProperties>
</file>